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37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7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149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010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348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598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55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43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90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306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91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37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48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74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346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14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77A6BC-0BB1-48B4-BF05-DE9CD53195C6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4E505-4D20-4326-B6D8-3C63A256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2337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Valentinovo 14.2.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David </a:t>
            </a:r>
            <a:r>
              <a:rPr lang="hr-HR" dirty="0" err="1" smtClean="0"/>
              <a:t>lagančić</a:t>
            </a:r>
            <a:r>
              <a:rPr lang="hr-HR" dirty="0" smtClean="0"/>
              <a:t> . 5.d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50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0456" y="1416676"/>
            <a:ext cx="9896287" cy="2419919"/>
          </a:xfrm>
        </p:spPr>
        <p:txBody>
          <a:bodyPr/>
          <a:lstStyle/>
          <a:p>
            <a:r>
              <a:rPr lang="hr-HR" dirty="0" smtClean="0"/>
              <a:t>Hvala na pažnji i doviđenja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798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72733" y="1455025"/>
            <a:ext cx="4314422" cy="470107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Valentinovo je blagdan ljubavi i obilježava se 14.2.</a:t>
            </a:r>
            <a:endParaRPr lang="hr-HR" sz="24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88" y="1371846"/>
            <a:ext cx="5215966" cy="4562909"/>
          </a:xfrm>
        </p:spPr>
      </p:pic>
    </p:spTree>
    <p:extLst>
      <p:ext uri="{BB962C8B-B14F-4D97-AF65-F5344CB8AC3E}">
        <p14:creationId xmlns:p14="http://schemas.microsoft.com/office/powerpoint/2010/main" val="18143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339403"/>
            <a:ext cx="4447355" cy="472654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262131" y="1614939"/>
            <a:ext cx="3940936" cy="429646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Valentinovo je osnovano po biskupu Valentinu. SV. Valentin  je bio prvi biskup grada </a:t>
            </a:r>
            <a:r>
              <a:rPr lang="hr-HR" sz="2400" dirty="0" err="1" smtClean="0"/>
              <a:t>Terni</a:t>
            </a:r>
            <a:r>
              <a:rPr lang="hr-HR" sz="2400" dirty="0" smtClean="0"/>
              <a:t> u Umbriji.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27381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18" y="875763"/>
            <a:ext cx="6878754" cy="4115529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40913" y="1275008"/>
            <a:ext cx="4015103" cy="474987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Sv. Valentin je davao djeci kruh.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12505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38" y="1210614"/>
            <a:ext cx="5560522" cy="4744757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53037" y="1452879"/>
            <a:ext cx="4198513" cy="436837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Mučeničku smrt pretrpio je u dobi od 63 godine , te je pokopan na mjestu gdje je u IV. stoljeću podignuta crkva , da bi početkom 17. stoljeća sazidana katedrala : u </a:t>
            </a:r>
            <a:r>
              <a:rPr lang="hr-HR" sz="2400" dirty="0" err="1" smtClean="0"/>
              <a:t>Ternijskog</a:t>
            </a:r>
            <a:r>
              <a:rPr lang="hr-HR" sz="2400" dirty="0" smtClean="0"/>
              <a:t> katedrali se i danas čuva svečevo tijelo.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805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08" y="1001556"/>
            <a:ext cx="5756030" cy="4988558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1065" y="1571224"/>
            <a:ext cx="4636394" cy="431442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Najstariju čestitku  za  Valentinovo napisao je francuski vojvoda Karlo </a:t>
            </a:r>
            <a:r>
              <a:rPr lang="hr-HR" sz="2400" dirty="0" err="1" smtClean="0"/>
              <a:t>Orleanski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5257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613" y="924845"/>
            <a:ext cx="5272173" cy="409791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20102" y="1499029"/>
            <a:ext cx="3726140" cy="436085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Simbol je Valentinova i </a:t>
            </a:r>
            <a:r>
              <a:rPr lang="hr-HR" sz="2400" dirty="0" err="1" smtClean="0"/>
              <a:t>Kupid</a:t>
            </a:r>
            <a:r>
              <a:rPr lang="hr-HR" sz="2400" dirty="0" smtClean="0"/>
              <a:t> starorimski bog ljubavi.</a:t>
            </a:r>
            <a:endParaRPr lang="hr-HR" sz="2400" dirty="0"/>
          </a:p>
        </p:txBody>
      </p:sp>
      <p:pic>
        <p:nvPicPr>
          <p:cNvPr id="5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5302" y="64340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72" y="392446"/>
            <a:ext cx="5874458" cy="5498767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53792" y="1197736"/>
            <a:ext cx="4517380" cy="469327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Valentinovo je blagdan kada se poklanjaju ruže svojim partnerima.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1296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08" y="429821"/>
            <a:ext cx="5254581" cy="558998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25003" y="1151587"/>
            <a:ext cx="4262907" cy="486821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U Americi , </a:t>
            </a:r>
            <a:r>
              <a:rPr lang="hr-HR" sz="2400" dirty="0" err="1" smtClean="0"/>
              <a:t>zanjimljivo</a:t>
            </a:r>
            <a:r>
              <a:rPr lang="hr-HR" sz="2400" dirty="0" smtClean="0"/>
              <a:t>, čak 15 posto čestitaka za Valentinovo djevojke pošalju same sebi.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82596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137</Words>
  <Application>Microsoft Office PowerPoint</Application>
  <PresentationFormat>Široki zaslon</PresentationFormat>
  <Paragraphs>11</Paragraphs>
  <Slides>10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Valentinovo 14.2.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Hvala na pažnji i doviđenja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Valentinovo 14.2.</dc:title>
  <dc:creator>Korisnik</dc:creator>
  <cp:lastModifiedBy>Korisnik</cp:lastModifiedBy>
  <cp:revision>9</cp:revision>
  <dcterms:created xsi:type="dcterms:W3CDTF">2019-01-29T08:00:00Z</dcterms:created>
  <dcterms:modified xsi:type="dcterms:W3CDTF">2019-01-29T10:14:17Z</dcterms:modified>
</cp:coreProperties>
</file>